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151481-BAC6-40EA-9592-284B03F572A8}"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CO"/>
        </a:p>
      </dgm:t>
    </dgm:pt>
    <dgm:pt modelId="{B899E4EE-4B35-476C-892D-857614A9D573}">
      <dgm:prSet custT="1"/>
      <dgm:spPr>
        <a:solidFill>
          <a:srgbClr val="002060"/>
        </a:solidFill>
        <a:ln>
          <a:solidFill>
            <a:srgbClr val="FF0000"/>
          </a:solidFill>
        </a:ln>
      </dgm:spPr>
      <dgm:t>
        <a:bodyPr/>
        <a:lstStyle/>
        <a:p>
          <a:pPr rtl="0"/>
          <a:r>
            <a:rPr lang="es-CO" sz="2400" b="1" u="sng" dirty="0" smtClean="0"/>
            <a:t>Hech. 1:4-5</a:t>
          </a:r>
          <a:r>
            <a:rPr lang="es-CO" sz="2000" dirty="0" smtClean="0"/>
            <a:t>. </a:t>
          </a:r>
        </a:p>
        <a:p>
          <a:pPr rtl="0"/>
          <a:r>
            <a:rPr lang="es-CO" sz="2000" dirty="0" smtClean="0"/>
            <a:t>Y estando juntos, les mandó que no se fueran de Jerusalén, sino que esperasen la promesa del Padre, la cual, les dijo, oísteis de mí. </a:t>
          </a:r>
        </a:p>
        <a:p>
          <a:pPr rtl="0"/>
          <a:r>
            <a:rPr lang="es-CO" sz="2000" dirty="0" smtClean="0"/>
            <a:t>Porque Juan ciertamente bautizó con agua, mas vosotros seréis bautizados con el Espíritu Santo dentro de no muchos días. – </a:t>
          </a:r>
          <a:r>
            <a:rPr lang="es-CO" sz="2000" b="1" u="sng" dirty="0" smtClean="0"/>
            <a:t>Promesa sobre el Espíritu Santo</a:t>
          </a:r>
          <a:r>
            <a:rPr lang="es-CO" sz="2000" dirty="0" smtClean="0"/>
            <a:t>.</a:t>
          </a:r>
          <a:endParaRPr lang="es-CO" sz="2000" dirty="0"/>
        </a:p>
      </dgm:t>
    </dgm:pt>
    <dgm:pt modelId="{B0A05C5B-EE05-4FAA-903F-A4689E3917AF}" type="parTrans" cxnId="{D329AB73-0519-4631-B1C9-205CE38ABEEF}">
      <dgm:prSet/>
      <dgm:spPr/>
      <dgm:t>
        <a:bodyPr/>
        <a:lstStyle/>
        <a:p>
          <a:endParaRPr lang="es-CO"/>
        </a:p>
      </dgm:t>
    </dgm:pt>
    <dgm:pt modelId="{296F62B3-2086-45CC-A75C-C9D18911FDF3}" type="sibTrans" cxnId="{D329AB73-0519-4631-B1C9-205CE38ABEEF}">
      <dgm:prSet/>
      <dgm:spPr/>
      <dgm:t>
        <a:bodyPr/>
        <a:lstStyle/>
        <a:p>
          <a:endParaRPr lang="es-CO"/>
        </a:p>
      </dgm:t>
    </dgm:pt>
    <dgm:pt modelId="{80EFB721-100D-4B6C-AD40-1C779808A230}">
      <dgm:prSet/>
      <dgm:spPr>
        <a:ln>
          <a:solidFill>
            <a:srgbClr val="FF0000">
              <a:alpha val="90000"/>
            </a:srgbClr>
          </a:solidFill>
        </a:ln>
      </dgm:spPr>
      <dgm:t>
        <a:bodyPr/>
        <a:lstStyle/>
        <a:p>
          <a:pPr rtl="0"/>
          <a:r>
            <a:rPr lang="es-CO" b="1" u="sng" dirty="0" smtClean="0">
              <a:solidFill>
                <a:srgbClr val="C00000"/>
              </a:solidFill>
            </a:rPr>
            <a:t>Hech. 1:8</a:t>
          </a:r>
          <a:r>
            <a:rPr lang="es-CO" dirty="0" smtClean="0"/>
            <a:t>. Pero recibiréis poder, cuando haya venido sobre vosotros el Espíritu Santo, y me seréis testigos en Jerusalén, en toda Judea, en Samaria, y hasta lo último de la tierra.</a:t>
          </a:r>
          <a:endParaRPr lang="es-CO" dirty="0"/>
        </a:p>
      </dgm:t>
    </dgm:pt>
    <dgm:pt modelId="{8DB6D2BE-628D-482B-96B8-7CBB776FD765}" type="parTrans" cxnId="{8C39FE39-D840-4C80-8B4F-E7B9E12C6124}">
      <dgm:prSet/>
      <dgm:spPr/>
      <dgm:t>
        <a:bodyPr/>
        <a:lstStyle/>
        <a:p>
          <a:endParaRPr lang="es-CO"/>
        </a:p>
      </dgm:t>
    </dgm:pt>
    <dgm:pt modelId="{9342D567-68CF-491B-ABD0-D24E44E16D40}" type="sibTrans" cxnId="{8C39FE39-D840-4C80-8B4F-E7B9E12C6124}">
      <dgm:prSet/>
      <dgm:spPr/>
      <dgm:t>
        <a:bodyPr/>
        <a:lstStyle/>
        <a:p>
          <a:endParaRPr lang="es-CO"/>
        </a:p>
      </dgm:t>
    </dgm:pt>
    <dgm:pt modelId="{291CAFE2-78F8-4AD5-B23B-477A3533BE1F}">
      <dgm:prSet/>
      <dgm:spPr>
        <a:ln>
          <a:solidFill>
            <a:srgbClr val="FF0000">
              <a:alpha val="90000"/>
            </a:srgbClr>
          </a:solidFill>
        </a:ln>
      </dgm:spPr>
      <dgm:t>
        <a:bodyPr/>
        <a:lstStyle/>
        <a:p>
          <a:pPr rtl="0"/>
          <a:r>
            <a:rPr lang="es-CO" b="1" u="sng" dirty="0" smtClean="0"/>
            <a:t>Promesa para el Ganador de Almas, de Fortaleza y sobre el Espíritu Santo</a:t>
          </a:r>
          <a:r>
            <a:rPr lang="es-CO" dirty="0" smtClean="0"/>
            <a:t>. </a:t>
          </a:r>
          <a:endParaRPr lang="es-CO" dirty="0"/>
        </a:p>
      </dgm:t>
    </dgm:pt>
    <dgm:pt modelId="{CFB73583-CA98-43F3-A47E-48B52D6EBE84}" type="parTrans" cxnId="{68CE3135-A4A9-4C91-A514-2BA4436CEFC5}">
      <dgm:prSet/>
      <dgm:spPr/>
      <dgm:t>
        <a:bodyPr/>
        <a:lstStyle/>
        <a:p>
          <a:endParaRPr lang="es-CO"/>
        </a:p>
      </dgm:t>
    </dgm:pt>
    <dgm:pt modelId="{822ACA86-732F-456E-8EAB-1D1EFE1C2A43}" type="sibTrans" cxnId="{68CE3135-A4A9-4C91-A514-2BA4436CEFC5}">
      <dgm:prSet/>
      <dgm:spPr/>
      <dgm:t>
        <a:bodyPr/>
        <a:lstStyle/>
        <a:p>
          <a:endParaRPr lang="es-CO"/>
        </a:p>
      </dgm:t>
    </dgm:pt>
    <dgm:pt modelId="{82C06A47-5015-472B-99AD-17F42E789DAB}" type="pres">
      <dgm:prSet presAssocID="{20151481-BAC6-40EA-9592-284B03F572A8}" presName="Name0" presStyleCnt="0">
        <dgm:presLayoutVars>
          <dgm:dir/>
          <dgm:animLvl val="lvl"/>
          <dgm:resizeHandles val="exact"/>
        </dgm:presLayoutVars>
      </dgm:prSet>
      <dgm:spPr/>
      <dgm:t>
        <a:bodyPr/>
        <a:lstStyle/>
        <a:p>
          <a:endParaRPr lang="es-CO"/>
        </a:p>
      </dgm:t>
    </dgm:pt>
    <dgm:pt modelId="{FD01589F-2B9F-4C5E-9F35-E6D2525D184D}" type="pres">
      <dgm:prSet presAssocID="{B899E4EE-4B35-476C-892D-857614A9D573}" presName="linNode" presStyleCnt="0"/>
      <dgm:spPr/>
    </dgm:pt>
    <dgm:pt modelId="{B68B68BC-E602-4858-A481-FD39C2D3D70A}" type="pres">
      <dgm:prSet presAssocID="{B899E4EE-4B35-476C-892D-857614A9D573}" presName="parentText" presStyleLbl="node1" presStyleIdx="0" presStyleCnt="1">
        <dgm:presLayoutVars>
          <dgm:chMax val="1"/>
          <dgm:bulletEnabled val="1"/>
        </dgm:presLayoutVars>
      </dgm:prSet>
      <dgm:spPr/>
      <dgm:t>
        <a:bodyPr/>
        <a:lstStyle/>
        <a:p>
          <a:endParaRPr lang="es-CO"/>
        </a:p>
      </dgm:t>
    </dgm:pt>
    <dgm:pt modelId="{0B3FA21A-9CC5-4196-A12E-998806D0778A}" type="pres">
      <dgm:prSet presAssocID="{B899E4EE-4B35-476C-892D-857614A9D573}" presName="descendantText" presStyleLbl="alignAccFollowNode1" presStyleIdx="0" presStyleCnt="1" custLinFactNeighborX="1" custLinFactNeighborY="-11795">
        <dgm:presLayoutVars>
          <dgm:bulletEnabled val="1"/>
        </dgm:presLayoutVars>
      </dgm:prSet>
      <dgm:spPr/>
      <dgm:t>
        <a:bodyPr/>
        <a:lstStyle/>
        <a:p>
          <a:endParaRPr lang="es-CO"/>
        </a:p>
      </dgm:t>
    </dgm:pt>
  </dgm:ptLst>
  <dgm:cxnLst>
    <dgm:cxn modelId="{D329AB73-0519-4631-B1C9-205CE38ABEEF}" srcId="{20151481-BAC6-40EA-9592-284B03F572A8}" destId="{B899E4EE-4B35-476C-892D-857614A9D573}" srcOrd="0" destOrd="0" parTransId="{B0A05C5B-EE05-4FAA-903F-A4689E3917AF}" sibTransId="{296F62B3-2086-45CC-A75C-C9D18911FDF3}"/>
    <dgm:cxn modelId="{3717E8E0-AC20-48E6-9C30-270B38D584B2}" type="presOf" srcId="{20151481-BAC6-40EA-9592-284B03F572A8}" destId="{82C06A47-5015-472B-99AD-17F42E789DAB}" srcOrd="0" destOrd="0" presId="urn:microsoft.com/office/officeart/2005/8/layout/vList5"/>
    <dgm:cxn modelId="{602D7480-24C4-49EF-ADEC-0A33051A983C}" type="presOf" srcId="{B899E4EE-4B35-476C-892D-857614A9D573}" destId="{B68B68BC-E602-4858-A481-FD39C2D3D70A}" srcOrd="0" destOrd="0" presId="urn:microsoft.com/office/officeart/2005/8/layout/vList5"/>
    <dgm:cxn modelId="{6A5F4955-68AB-4B63-9EA3-6C6E478875D3}" type="presOf" srcId="{80EFB721-100D-4B6C-AD40-1C779808A230}" destId="{0B3FA21A-9CC5-4196-A12E-998806D0778A}" srcOrd="0" destOrd="0" presId="urn:microsoft.com/office/officeart/2005/8/layout/vList5"/>
    <dgm:cxn modelId="{68CE3135-A4A9-4C91-A514-2BA4436CEFC5}" srcId="{B899E4EE-4B35-476C-892D-857614A9D573}" destId="{291CAFE2-78F8-4AD5-B23B-477A3533BE1F}" srcOrd="1" destOrd="0" parTransId="{CFB73583-CA98-43F3-A47E-48B52D6EBE84}" sibTransId="{822ACA86-732F-456E-8EAB-1D1EFE1C2A43}"/>
    <dgm:cxn modelId="{8C39FE39-D840-4C80-8B4F-E7B9E12C6124}" srcId="{B899E4EE-4B35-476C-892D-857614A9D573}" destId="{80EFB721-100D-4B6C-AD40-1C779808A230}" srcOrd="0" destOrd="0" parTransId="{8DB6D2BE-628D-482B-96B8-7CBB776FD765}" sibTransId="{9342D567-68CF-491B-ABD0-D24E44E16D40}"/>
    <dgm:cxn modelId="{C90F237C-33ED-4222-B516-2F2B852B7EC3}" type="presOf" srcId="{291CAFE2-78F8-4AD5-B23B-477A3533BE1F}" destId="{0B3FA21A-9CC5-4196-A12E-998806D0778A}" srcOrd="0" destOrd="1" presId="urn:microsoft.com/office/officeart/2005/8/layout/vList5"/>
    <dgm:cxn modelId="{1DF2F45A-383D-4A0E-A9BD-F07A50A4CC98}" type="presParOf" srcId="{82C06A47-5015-472B-99AD-17F42E789DAB}" destId="{FD01589F-2B9F-4C5E-9F35-E6D2525D184D}" srcOrd="0" destOrd="0" presId="urn:microsoft.com/office/officeart/2005/8/layout/vList5"/>
    <dgm:cxn modelId="{BD3CA347-F2AC-4FCF-B603-B1E6D3C9992D}" type="presParOf" srcId="{FD01589F-2B9F-4C5E-9F35-E6D2525D184D}" destId="{B68B68BC-E602-4858-A481-FD39C2D3D70A}" srcOrd="0" destOrd="0" presId="urn:microsoft.com/office/officeart/2005/8/layout/vList5"/>
    <dgm:cxn modelId="{560F2F77-F192-4C3D-81F3-8C91F7D85F96}" type="presParOf" srcId="{FD01589F-2B9F-4C5E-9F35-E6D2525D184D}" destId="{0B3FA21A-9CC5-4196-A12E-998806D0778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3FA21A-9CC5-4196-A12E-998806D0778A}">
      <dsp:nvSpPr>
        <dsp:cNvPr id="0" name=""/>
        <dsp:cNvSpPr/>
      </dsp:nvSpPr>
      <dsp:spPr>
        <a:xfrm rot="5400000">
          <a:off x="3570444" y="-576750"/>
          <a:ext cx="4051367" cy="5266944"/>
        </a:xfrm>
        <a:prstGeom prst="round2SameRect">
          <a:avLst/>
        </a:prstGeom>
        <a:solidFill>
          <a:schemeClr val="accent1">
            <a:alpha val="90000"/>
            <a:tint val="40000"/>
            <a:hueOff val="0"/>
            <a:satOff val="0"/>
            <a:lumOff val="0"/>
            <a:alphaOff val="0"/>
          </a:schemeClr>
        </a:solidFill>
        <a:ln w="25400" cap="flat" cmpd="sng" algn="ctr">
          <a:solidFill>
            <a:srgbClr val="FF0000">
              <a:alpha val="9000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51435" rIns="102870" bIns="51435" numCol="1" spcCol="1270" anchor="ctr" anchorCtr="0">
          <a:noAutofit/>
        </a:bodyPr>
        <a:lstStyle/>
        <a:p>
          <a:pPr marL="228600" lvl="1" indent="-228600" algn="l" defTabSz="1200150" rtl="0">
            <a:lnSpc>
              <a:spcPct val="90000"/>
            </a:lnSpc>
            <a:spcBef>
              <a:spcPct val="0"/>
            </a:spcBef>
            <a:spcAft>
              <a:spcPct val="15000"/>
            </a:spcAft>
            <a:buChar char="••"/>
          </a:pPr>
          <a:r>
            <a:rPr lang="es-CO" sz="2700" b="1" u="sng" kern="1200" dirty="0" smtClean="0">
              <a:solidFill>
                <a:srgbClr val="C00000"/>
              </a:solidFill>
            </a:rPr>
            <a:t>Hech. 1:8</a:t>
          </a:r>
          <a:r>
            <a:rPr lang="es-CO" sz="2700" kern="1200" dirty="0" smtClean="0"/>
            <a:t>. Pero recibiréis poder, cuando haya venido sobre vosotros el Espíritu Santo, y me seréis testigos en Jerusalén, en toda Judea, en Samaria, y hasta lo último de la tierra.</a:t>
          </a:r>
          <a:endParaRPr lang="es-CO" sz="2700" kern="1200" dirty="0"/>
        </a:p>
        <a:p>
          <a:pPr marL="228600" lvl="1" indent="-228600" algn="l" defTabSz="1200150" rtl="0">
            <a:lnSpc>
              <a:spcPct val="90000"/>
            </a:lnSpc>
            <a:spcBef>
              <a:spcPct val="0"/>
            </a:spcBef>
            <a:spcAft>
              <a:spcPct val="15000"/>
            </a:spcAft>
            <a:buChar char="••"/>
          </a:pPr>
          <a:r>
            <a:rPr lang="es-CO" sz="2700" b="1" u="sng" kern="1200" dirty="0" smtClean="0"/>
            <a:t>Promesa para el Ganador de Almas, de Fortaleza y sobre el Espíritu Santo</a:t>
          </a:r>
          <a:r>
            <a:rPr lang="es-CO" sz="2700" kern="1200" dirty="0" smtClean="0"/>
            <a:t>. </a:t>
          </a:r>
          <a:endParaRPr lang="es-CO" sz="2700" kern="1200" dirty="0"/>
        </a:p>
      </dsp:txBody>
      <dsp:txXfrm rot="-5400000">
        <a:off x="2962656" y="228809"/>
        <a:ext cx="5069173" cy="3655825"/>
      </dsp:txXfrm>
    </dsp:sp>
    <dsp:sp modelId="{B68B68BC-E602-4858-A481-FD39C2D3D70A}">
      <dsp:nvSpPr>
        <dsp:cNvPr id="0" name=""/>
        <dsp:cNvSpPr/>
      </dsp:nvSpPr>
      <dsp:spPr>
        <a:xfrm>
          <a:off x="0" y="2475"/>
          <a:ext cx="2962656" cy="5064209"/>
        </a:xfrm>
        <a:prstGeom prst="roundRect">
          <a:avLst/>
        </a:prstGeom>
        <a:solidFill>
          <a:srgbClr val="00206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0">
            <a:lnSpc>
              <a:spcPct val="90000"/>
            </a:lnSpc>
            <a:spcBef>
              <a:spcPct val="0"/>
            </a:spcBef>
            <a:spcAft>
              <a:spcPct val="35000"/>
            </a:spcAft>
          </a:pPr>
          <a:r>
            <a:rPr lang="es-CO" sz="2400" b="1" u="sng" kern="1200" dirty="0" smtClean="0"/>
            <a:t>Hech. 1:4-5</a:t>
          </a:r>
          <a:r>
            <a:rPr lang="es-CO" sz="2000" kern="1200" dirty="0" smtClean="0"/>
            <a:t>. </a:t>
          </a:r>
        </a:p>
        <a:p>
          <a:pPr lvl="0" algn="ctr" defTabSz="1066800" rtl="0">
            <a:lnSpc>
              <a:spcPct val="90000"/>
            </a:lnSpc>
            <a:spcBef>
              <a:spcPct val="0"/>
            </a:spcBef>
            <a:spcAft>
              <a:spcPct val="35000"/>
            </a:spcAft>
          </a:pPr>
          <a:r>
            <a:rPr lang="es-CO" sz="2000" kern="1200" dirty="0" smtClean="0"/>
            <a:t>Y estando juntos, les mandó que no se fueran de Jerusalén, sino que esperasen la promesa del Padre, la cual, les dijo, oísteis de mí. </a:t>
          </a:r>
        </a:p>
        <a:p>
          <a:pPr lvl="0" algn="ctr" defTabSz="1066800" rtl="0">
            <a:lnSpc>
              <a:spcPct val="90000"/>
            </a:lnSpc>
            <a:spcBef>
              <a:spcPct val="0"/>
            </a:spcBef>
            <a:spcAft>
              <a:spcPct val="35000"/>
            </a:spcAft>
          </a:pPr>
          <a:r>
            <a:rPr lang="es-CO" sz="2000" kern="1200" dirty="0" smtClean="0"/>
            <a:t>Porque Juan ciertamente bautizó con agua, mas vosotros seréis bautizados con el Espíritu Santo dentro de no muchos días. – </a:t>
          </a:r>
          <a:r>
            <a:rPr lang="es-CO" sz="2000" b="1" u="sng" kern="1200" dirty="0" smtClean="0"/>
            <a:t>Promesa sobre el Espíritu Santo</a:t>
          </a:r>
          <a:r>
            <a:rPr lang="es-CO" sz="2000" kern="1200" dirty="0" smtClean="0"/>
            <a:t>.</a:t>
          </a:r>
          <a:endParaRPr lang="es-CO" sz="2000" kern="1200" dirty="0"/>
        </a:p>
      </dsp:txBody>
      <dsp:txXfrm>
        <a:off x="144625" y="147100"/>
        <a:ext cx="2673406" cy="4774959"/>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E48CE810-3FA4-4CCC-B4F1-87AF9D5796ED}"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7B7A939-F0F0-49C9-88D8-BE273CDA6020}" type="slidenum">
              <a:rPr lang="es-CO" smtClean="0"/>
              <a:t>‹Nº›</a:t>
            </a:fld>
            <a:endParaRPr lang="es-CO"/>
          </a:p>
        </p:txBody>
      </p:sp>
    </p:spTree>
    <p:extLst>
      <p:ext uri="{BB962C8B-B14F-4D97-AF65-F5344CB8AC3E}">
        <p14:creationId xmlns:p14="http://schemas.microsoft.com/office/powerpoint/2010/main" val="14660715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E48CE810-3FA4-4CCC-B4F1-87AF9D5796ED}"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7B7A939-F0F0-49C9-88D8-BE273CDA6020}" type="slidenum">
              <a:rPr lang="es-CO" smtClean="0"/>
              <a:t>‹Nº›</a:t>
            </a:fld>
            <a:endParaRPr lang="es-CO"/>
          </a:p>
        </p:txBody>
      </p:sp>
    </p:spTree>
    <p:extLst>
      <p:ext uri="{BB962C8B-B14F-4D97-AF65-F5344CB8AC3E}">
        <p14:creationId xmlns:p14="http://schemas.microsoft.com/office/powerpoint/2010/main" val="2206455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48CE810-3FA4-4CCC-B4F1-87AF9D5796ED}"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7B7A939-F0F0-49C9-88D8-BE273CDA6020}" type="slidenum">
              <a:rPr lang="es-CO" smtClean="0"/>
              <a:t>‹Nº›</a:t>
            </a:fld>
            <a:endParaRPr lang="es-CO"/>
          </a:p>
        </p:txBody>
      </p:sp>
    </p:spTree>
    <p:extLst>
      <p:ext uri="{BB962C8B-B14F-4D97-AF65-F5344CB8AC3E}">
        <p14:creationId xmlns:p14="http://schemas.microsoft.com/office/powerpoint/2010/main" val="14840080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E48CE810-3FA4-4CCC-B4F1-87AF9D5796ED}"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17B7A939-F0F0-49C9-88D8-BE273CDA6020}" type="slidenum">
              <a:rPr lang="es-CO" smtClean="0"/>
              <a:t>‹Nº›</a:t>
            </a:fld>
            <a:endParaRPr lang="es-CO"/>
          </a:p>
        </p:txBody>
      </p:sp>
    </p:spTree>
    <p:extLst>
      <p:ext uri="{BB962C8B-B14F-4D97-AF65-F5344CB8AC3E}">
        <p14:creationId xmlns:p14="http://schemas.microsoft.com/office/powerpoint/2010/main" val="14628844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E48CE810-3FA4-4CCC-B4F1-87AF9D5796ED}" type="datetimeFigureOut">
              <a:rPr lang="es-CO" smtClean="0"/>
              <a:t>22/07/2016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17B7A939-F0F0-49C9-88D8-BE273CDA6020}" type="slidenum">
              <a:rPr lang="es-CO" smtClean="0"/>
              <a:t>‹Nº›</a:t>
            </a:fld>
            <a:endParaRPr lang="es-CO"/>
          </a:p>
        </p:txBody>
      </p:sp>
    </p:spTree>
    <p:extLst>
      <p:ext uri="{BB962C8B-B14F-4D97-AF65-F5344CB8AC3E}">
        <p14:creationId xmlns:p14="http://schemas.microsoft.com/office/powerpoint/2010/main" val="35508692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E48CE810-3FA4-4CCC-B4F1-87AF9D5796ED}" type="datetimeFigureOut">
              <a:rPr lang="es-CO" smtClean="0"/>
              <a:t>22/07/2016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17B7A939-F0F0-49C9-88D8-BE273CDA6020}" type="slidenum">
              <a:rPr lang="es-CO" smtClean="0"/>
              <a:t>‹Nº›</a:t>
            </a:fld>
            <a:endParaRPr lang="es-CO"/>
          </a:p>
        </p:txBody>
      </p:sp>
    </p:spTree>
    <p:extLst>
      <p:ext uri="{BB962C8B-B14F-4D97-AF65-F5344CB8AC3E}">
        <p14:creationId xmlns:p14="http://schemas.microsoft.com/office/powerpoint/2010/main" val="32227353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48CE810-3FA4-4CCC-B4F1-87AF9D5796ED}" type="datetimeFigureOut">
              <a:rPr lang="es-CO" smtClean="0"/>
              <a:t>22/07/2016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17B7A939-F0F0-49C9-88D8-BE273CDA6020}" type="slidenum">
              <a:rPr lang="es-CO" smtClean="0"/>
              <a:t>‹Nº›</a:t>
            </a:fld>
            <a:endParaRPr lang="es-CO"/>
          </a:p>
        </p:txBody>
      </p:sp>
    </p:spTree>
    <p:extLst>
      <p:ext uri="{BB962C8B-B14F-4D97-AF65-F5344CB8AC3E}">
        <p14:creationId xmlns:p14="http://schemas.microsoft.com/office/powerpoint/2010/main" val="183089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48CE810-3FA4-4CCC-B4F1-87AF9D5796ED}"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17B7A939-F0F0-49C9-88D8-BE273CDA6020}" type="slidenum">
              <a:rPr lang="es-CO" smtClean="0"/>
              <a:t>‹Nº›</a:t>
            </a:fld>
            <a:endParaRPr lang="es-CO"/>
          </a:p>
        </p:txBody>
      </p:sp>
    </p:spTree>
    <p:extLst>
      <p:ext uri="{BB962C8B-B14F-4D97-AF65-F5344CB8AC3E}">
        <p14:creationId xmlns:p14="http://schemas.microsoft.com/office/powerpoint/2010/main" val="3660904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48CE810-3FA4-4CCC-B4F1-87AF9D5796ED}"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17B7A939-F0F0-49C9-88D8-BE273CDA6020}" type="slidenum">
              <a:rPr lang="es-CO" smtClean="0"/>
              <a:t>‹Nº›</a:t>
            </a:fld>
            <a:endParaRPr lang="es-CO"/>
          </a:p>
        </p:txBody>
      </p:sp>
    </p:spTree>
    <p:extLst>
      <p:ext uri="{BB962C8B-B14F-4D97-AF65-F5344CB8AC3E}">
        <p14:creationId xmlns:p14="http://schemas.microsoft.com/office/powerpoint/2010/main" val="2769579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E48CE810-3FA4-4CCC-B4F1-87AF9D5796ED}"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7B7A939-F0F0-49C9-88D8-BE273CDA6020}" type="slidenum">
              <a:rPr lang="es-CO" smtClean="0"/>
              <a:t>‹Nº›</a:t>
            </a:fld>
            <a:endParaRPr lang="es-CO"/>
          </a:p>
        </p:txBody>
      </p:sp>
    </p:spTree>
    <p:extLst>
      <p:ext uri="{BB962C8B-B14F-4D97-AF65-F5344CB8AC3E}">
        <p14:creationId xmlns:p14="http://schemas.microsoft.com/office/powerpoint/2010/main" val="15561045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E48CE810-3FA4-4CCC-B4F1-87AF9D5796ED}"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7B7A939-F0F0-49C9-88D8-BE273CDA6020}" type="slidenum">
              <a:rPr lang="es-CO" smtClean="0"/>
              <a:t>‹Nº›</a:t>
            </a:fld>
            <a:endParaRPr lang="es-CO"/>
          </a:p>
        </p:txBody>
      </p:sp>
    </p:spTree>
    <p:extLst>
      <p:ext uri="{BB962C8B-B14F-4D97-AF65-F5344CB8AC3E}">
        <p14:creationId xmlns:p14="http://schemas.microsoft.com/office/powerpoint/2010/main" val="1428584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8CE810-3FA4-4CCC-B4F1-87AF9D5796ED}" type="datetimeFigureOut">
              <a:rPr lang="es-CO" smtClean="0"/>
              <a:t>22/07/2016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B7A939-F0F0-49C9-88D8-BE273CDA6020}" type="slidenum">
              <a:rPr lang="es-CO" smtClean="0"/>
              <a:t>‹Nº›</a:t>
            </a:fld>
            <a:endParaRPr lang="es-CO"/>
          </a:p>
        </p:txBody>
      </p:sp>
    </p:spTree>
    <p:extLst>
      <p:ext uri="{BB962C8B-B14F-4D97-AF65-F5344CB8AC3E}">
        <p14:creationId xmlns:p14="http://schemas.microsoft.com/office/powerpoint/2010/main" val="7853779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620688"/>
            <a:ext cx="7772400" cy="1470025"/>
          </a:xfrm>
          <a:solidFill>
            <a:schemeClr val="accent2"/>
          </a:solidFill>
          <a:scene3d>
            <a:camera prst="orthographicFront"/>
            <a:lightRig rig="threePt" dir="t"/>
          </a:scene3d>
          <a:sp3d>
            <a:bevelT prst="angle"/>
          </a:sp3d>
        </p:spPr>
        <p:txBody>
          <a:bodyPr/>
          <a:lstStyle/>
          <a:p>
            <a:r>
              <a:rPr lang="es-CO" b="1" i="1" dirty="0" smtClean="0">
                <a:solidFill>
                  <a:srgbClr val="FFFF00"/>
                </a:solidFill>
              </a:rPr>
              <a:t>PROMESAS: </a:t>
            </a:r>
            <a:br>
              <a:rPr lang="es-CO" b="1" i="1" dirty="0" smtClean="0">
                <a:solidFill>
                  <a:srgbClr val="FFFF00"/>
                </a:solidFill>
              </a:rPr>
            </a:br>
            <a:r>
              <a:rPr lang="es-CO" b="1" i="1" dirty="0" smtClean="0">
                <a:solidFill>
                  <a:srgbClr val="FFFF00"/>
                </a:solidFill>
              </a:rPr>
              <a:t>DE HECHOS AL APOCALIPSIS</a:t>
            </a:r>
            <a:endParaRPr lang="es-CO" b="1" i="1" dirty="0">
              <a:solidFill>
                <a:srgbClr val="FFFF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0367" y="2348880"/>
            <a:ext cx="4392487" cy="3329906"/>
          </a:xfrm>
          <a:prstGeom prst="rect">
            <a:avLst/>
          </a:prstGeom>
          <a:noFill/>
          <a:ln>
            <a:noFill/>
          </a:ln>
          <a:effectLst/>
          <a:scene3d>
            <a:camera prst="orthographicFront"/>
            <a:lightRig rig="threePt" dir="t"/>
          </a:scene3d>
          <a:sp3d>
            <a:bevelT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lecha izquierda y derecha"/>
          <p:cNvSpPr/>
          <p:nvPr/>
        </p:nvSpPr>
        <p:spPr>
          <a:xfrm>
            <a:off x="2123728" y="5922988"/>
            <a:ext cx="5169624" cy="484632"/>
          </a:xfrm>
          <a:prstGeom prst="leftRightArrow">
            <a:avLst/>
          </a:prstGeom>
          <a:solidFill>
            <a:schemeClr val="accent2"/>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388902014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a:effectLst>
            <a:glow rad="228600">
              <a:schemeClr val="accent2">
                <a:satMod val="175000"/>
                <a:alpha val="40000"/>
              </a:schemeClr>
            </a:glow>
          </a:effectLst>
        </p:spPr>
        <p:txBody>
          <a:bodyPr>
            <a:normAutofit fontScale="90000"/>
          </a:bodyPr>
          <a:lstStyle/>
          <a:p>
            <a:r>
              <a:rPr lang="es-CO" b="1" dirty="0" smtClean="0">
                <a:solidFill>
                  <a:srgbClr val="FFFF00"/>
                </a:solidFill>
              </a:rPr>
              <a:t>¿Qué función cumplen las promesas de Dios en nuestra vida?</a:t>
            </a:r>
            <a:endParaRPr lang="es-CO" b="1" dirty="0">
              <a:solidFill>
                <a:srgbClr val="FFFF00"/>
              </a:solidFill>
            </a:endParaRPr>
          </a:p>
        </p:txBody>
      </p:sp>
      <p:sp>
        <p:nvSpPr>
          <p:cNvPr id="3" name="2 Marcador de contenido"/>
          <p:cNvSpPr>
            <a:spLocks noGrp="1"/>
          </p:cNvSpPr>
          <p:nvPr>
            <p:ph idx="1"/>
          </p:nvPr>
        </p:nvSpPr>
        <p:spPr>
          <a:xfrm>
            <a:off x="251520" y="1600200"/>
            <a:ext cx="8712968" cy="5069160"/>
          </a:xfrm>
          <a:solidFill>
            <a:schemeClr val="accent4">
              <a:lumMod val="20000"/>
              <a:lumOff val="80000"/>
            </a:schemeClr>
          </a:solidFill>
          <a:scene3d>
            <a:camera prst="orthographicFront"/>
            <a:lightRig rig="threePt" dir="t"/>
          </a:scene3d>
          <a:sp3d>
            <a:bevelT w="139700" h="139700" prst="divot"/>
          </a:sp3d>
        </p:spPr>
        <p:txBody>
          <a:bodyPr>
            <a:normAutofit fontScale="70000" lnSpcReduction="20000"/>
          </a:bodyPr>
          <a:lstStyle/>
          <a:p>
            <a:pPr marL="0" indent="0">
              <a:buNone/>
            </a:pPr>
            <a:r>
              <a:rPr lang="es-CO" sz="3400" dirty="0" smtClean="0"/>
              <a:t>Indudablemente que si la promesas no fueran necesarias Dios no las hubiese dejado registradas en su Palabra, de Génesis al Apocalipsis.</a:t>
            </a:r>
          </a:p>
          <a:p>
            <a:pPr marL="0" indent="0">
              <a:buNone/>
            </a:pPr>
            <a:endParaRPr lang="es-CO" sz="3400" dirty="0"/>
          </a:p>
          <a:p>
            <a:pPr marL="400050" lvl="1" indent="0">
              <a:buNone/>
            </a:pPr>
            <a:r>
              <a:rPr lang="es-CO" sz="3400" dirty="0" smtClean="0"/>
              <a:t>«</a:t>
            </a:r>
            <a:r>
              <a:rPr lang="es-CO" sz="3400" b="1" dirty="0" smtClean="0">
                <a:latin typeface="Agency FB" pitchFamily="34" charset="0"/>
              </a:rPr>
              <a:t>Por </a:t>
            </a:r>
            <a:r>
              <a:rPr lang="es-CO" sz="3400" b="1" dirty="0">
                <a:latin typeface="Agency FB" pitchFamily="34" charset="0"/>
              </a:rPr>
              <a:t>medio de las cuales nos ha dado preciosas y grandísimas promesas, para que por ellas llegaseis a ser participantes de la naturaleza </a:t>
            </a:r>
            <a:r>
              <a:rPr lang="es-CO" sz="3400" b="1" dirty="0" smtClean="0">
                <a:latin typeface="Agency FB" pitchFamily="34" charset="0"/>
              </a:rPr>
              <a:t>di</a:t>
            </a:r>
            <a:r>
              <a:rPr lang="es-CO" sz="3400" dirty="0" smtClean="0"/>
              <a:t>vina». </a:t>
            </a:r>
            <a:r>
              <a:rPr lang="es-CO" sz="3400" b="1" dirty="0">
                <a:solidFill>
                  <a:srgbClr val="C00000"/>
                </a:solidFill>
              </a:rPr>
              <a:t>(2 Pe. 1:4</a:t>
            </a:r>
            <a:r>
              <a:rPr lang="es-CO" sz="3400" b="1" dirty="0" smtClean="0">
                <a:solidFill>
                  <a:srgbClr val="C00000"/>
                </a:solidFill>
              </a:rPr>
              <a:t>)</a:t>
            </a:r>
          </a:p>
          <a:p>
            <a:pPr marL="0" indent="0">
              <a:buNone/>
            </a:pPr>
            <a:endParaRPr lang="es-CO" sz="3400" b="1" dirty="0">
              <a:solidFill>
                <a:srgbClr val="C00000"/>
              </a:solidFill>
            </a:endParaRPr>
          </a:p>
          <a:p>
            <a:pPr marL="400050" lvl="1" indent="0">
              <a:buNone/>
            </a:pPr>
            <a:r>
              <a:rPr lang="es-CO" sz="3400" dirty="0" smtClean="0"/>
              <a:t>“</a:t>
            </a:r>
            <a:r>
              <a:rPr lang="es-CO" sz="3400" dirty="0"/>
              <a:t>Dios conoce nuestras necesidades y ha hecho provisión para satisfacerlas</a:t>
            </a:r>
            <a:r>
              <a:rPr lang="es-CO" sz="3400" dirty="0" smtClean="0"/>
              <a:t>”. Medita cada día en las promesas de Dios, y te sentirás revocado.  </a:t>
            </a:r>
            <a:endParaRPr lang="es-CO" sz="3400" dirty="0"/>
          </a:p>
          <a:p>
            <a:endParaRPr lang="es-CO" sz="3400" dirty="0"/>
          </a:p>
          <a:p>
            <a:pPr marL="0" indent="0">
              <a:buNone/>
            </a:pPr>
            <a:r>
              <a:rPr lang="es-CO" sz="3400" dirty="0"/>
              <a:t>Es grandioso saber que el Señor, el Dios del universo, posee un gran almacén inagotable donde tiene todo lo necesario para satisfacer cada necesidad de cada uno de sus hijos en cada momento particular.</a:t>
            </a:r>
          </a:p>
          <a:p>
            <a:endParaRPr lang="es-CO" dirty="0"/>
          </a:p>
          <a:p>
            <a:endParaRPr lang="es-CO" dirty="0"/>
          </a:p>
        </p:txBody>
      </p:sp>
    </p:spTree>
    <p:extLst>
      <p:ext uri="{BB962C8B-B14F-4D97-AF65-F5344CB8AC3E}">
        <p14:creationId xmlns:p14="http://schemas.microsoft.com/office/powerpoint/2010/main" val="237838921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616624"/>
          </a:xfrm>
          <a:solidFill>
            <a:schemeClr val="accent4">
              <a:lumMod val="20000"/>
              <a:lumOff val="80000"/>
            </a:schemeClr>
          </a:solidFill>
          <a:scene3d>
            <a:camera prst="orthographicFront"/>
            <a:lightRig rig="threePt" dir="t"/>
          </a:scene3d>
          <a:sp3d>
            <a:bevelT w="139700" h="139700" prst="divot"/>
          </a:sp3d>
        </p:spPr>
        <p:txBody>
          <a:bodyPr>
            <a:normAutofit fontScale="70000" lnSpcReduction="20000"/>
          </a:bodyPr>
          <a:lstStyle/>
          <a:p>
            <a:r>
              <a:rPr lang="es-CO" dirty="0"/>
              <a:t>La Biblia nos enseña que no hay nada imposible para el. No existe ningún dolor que no pueda aliviar; ninguna preocupación que no pueda resolver. No hay montañas que él no pueda mover, ni dificultades que él sea incapaz de solucionar de la manera más sorprendente. Entonces, ¿Por qué nos cuesta tanto seguir confiando? ¿Será porque somos humanos y mas dados a dudar que a creer?</a:t>
            </a:r>
          </a:p>
          <a:p>
            <a:endParaRPr lang="es-CO" dirty="0" smtClean="0"/>
          </a:p>
          <a:p>
            <a:r>
              <a:rPr lang="es-CO" b="1" dirty="0" smtClean="0">
                <a:solidFill>
                  <a:srgbClr val="C00000"/>
                </a:solidFill>
              </a:rPr>
              <a:t>El </a:t>
            </a:r>
            <a:r>
              <a:rPr lang="es-CO" b="1" dirty="0">
                <a:solidFill>
                  <a:srgbClr val="C00000"/>
                </a:solidFill>
              </a:rPr>
              <a:t>Señor sabe eso perfectamente. El se acuerda de que somos polvo. Por tal motivo, dejó más de 3,000 promesas en su Palabra. Si tengo que recordar de memoria algunas de ellas, difícilmente llegaría a diez. ¿Qué ha pasado con las otras 2,990? Bueno, creo que no he reclamado su cumplimiento porque tal vez ni tan siquiera las conozca aún. ¿No crees que merece la pena que nos interesemos por este asunto</a:t>
            </a:r>
            <a:r>
              <a:rPr lang="es-CO" b="1" dirty="0" smtClean="0">
                <a:solidFill>
                  <a:srgbClr val="C00000"/>
                </a:solidFill>
              </a:rPr>
              <a:t>?</a:t>
            </a:r>
          </a:p>
          <a:p>
            <a:endParaRPr lang="es-CO" dirty="0" smtClean="0"/>
          </a:p>
          <a:p>
            <a:r>
              <a:rPr lang="es-CO" dirty="0" smtClean="0"/>
              <a:t>Eso es lo que nos proponemos hacer en este tema: ¡Conocerlas, y reclamarlas para aplicarlas a nuestra vida diaria!  </a:t>
            </a:r>
          </a:p>
          <a:p>
            <a:r>
              <a:rPr lang="es-CO" sz="3400" b="1" dirty="0" smtClean="0"/>
              <a:t>Cada promesa es la «dinamita de Dios». </a:t>
            </a:r>
            <a:endParaRPr lang="es-CO" sz="3400" b="1" dirty="0"/>
          </a:p>
        </p:txBody>
      </p:sp>
    </p:spTree>
    <p:extLst>
      <p:ext uri="{BB962C8B-B14F-4D97-AF65-F5344CB8AC3E}">
        <p14:creationId xmlns:p14="http://schemas.microsoft.com/office/powerpoint/2010/main" val="319851825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157684458"/>
              </p:ext>
            </p:extLst>
          </p:nvPr>
        </p:nvGraphicFramePr>
        <p:xfrm>
          <a:off x="457200" y="1600200"/>
          <a:ext cx="8229600" cy="5069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32240" y="5085184"/>
            <a:ext cx="2262758" cy="1619250"/>
          </a:xfrm>
          <a:prstGeom prst="rect">
            <a:avLst/>
          </a:prstGeom>
          <a:noFill/>
          <a:ln>
            <a:noFill/>
          </a:ln>
          <a:effectLst/>
          <a:scene3d>
            <a:camera prst="orthographicFront"/>
            <a:lightRig rig="threePt" dir="t"/>
          </a:scene3d>
          <a:sp3d>
            <a:bevelT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491880" y="5733256"/>
            <a:ext cx="3240360" cy="1200329"/>
          </a:xfrm>
          <a:prstGeom prst="rect">
            <a:avLst/>
          </a:prstGeom>
          <a:solidFill>
            <a:schemeClr val="accent6">
              <a:lumMod val="40000"/>
              <a:lumOff val="60000"/>
            </a:schemeClr>
          </a:solidFill>
          <a:scene3d>
            <a:camera prst="orthographicFront"/>
            <a:lightRig rig="threePt" dir="t"/>
          </a:scene3d>
          <a:sp3d>
            <a:bevelT prst="angle"/>
          </a:sp3d>
        </p:spPr>
        <p:txBody>
          <a:bodyPr wrap="square">
            <a:spAutoFit/>
          </a:bodyPr>
          <a:lstStyle/>
          <a:p>
            <a:pPr algn="ctr"/>
            <a:r>
              <a:rPr lang="es-CO" sz="2400" b="1" dirty="0"/>
              <a:t>¿Cómo resistieron los profetas y apóstoles hasta la muerte?</a:t>
            </a:r>
          </a:p>
        </p:txBody>
      </p:sp>
      <p:sp>
        <p:nvSpPr>
          <p:cNvPr id="6" name="5 Título"/>
          <p:cNvSpPr>
            <a:spLocks noGrp="1"/>
          </p:cNvSpPr>
          <p:nvPr>
            <p:ph type="title"/>
          </p:nvPr>
        </p:nvSpPr>
        <p:spPr>
          <a:solidFill>
            <a:srgbClr val="002060"/>
          </a:solidFill>
          <a:effectLst>
            <a:glow rad="228600">
              <a:schemeClr val="accent2">
                <a:satMod val="175000"/>
                <a:alpha val="40000"/>
              </a:schemeClr>
            </a:glow>
          </a:effectLst>
          <a:scene3d>
            <a:camera prst="orthographicFront"/>
            <a:lightRig rig="threePt" dir="t"/>
          </a:scene3d>
          <a:sp3d>
            <a:bevelT w="139700" h="139700" prst="divot"/>
          </a:sp3d>
        </p:spPr>
        <p:txBody>
          <a:bodyPr>
            <a:noAutofit/>
          </a:bodyPr>
          <a:lstStyle/>
          <a:p>
            <a:r>
              <a:rPr lang="es-CO" sz="2400" b="1" dirty="0" smtClean="0">
                <a:solidFill>
                  <a:srgbClr val="FFFF00"/>
                </a:solidFill>
              </a:rPr>
              <a:t>Este tema: Promesas de Hechos al Apocalipsis. Lo estudiaremos Libro X Libro, y comenzaremos con Hechos.</a:t>
            </a:r>
            <a:endParaRPr lang="es-CO" sz="2400" b="1" dirty="0">
              <a:solidFill>
                <a:srgbClr val="FFFF00"/>
              </a:solidFill>
            </a:endParaRPr>
          </a:p>
        </p:txBody>
      </p:sp>
    </p:spTree>
    <p:extLst>
      <p:ext uri="{BB962C8B-B14F-4D97-AF65-F5344CB8AC3E}">
        <p14:creationId xmlns:p14="http://schemas.microsoft.com/office/powerpoint/2010/main" val="133911728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762872" cy="5808841"/>
          </a:xfrm>
          <a:solidFill>
            <a:schemeClr val="accent4">
              <a:lumMod val="40000"/>
              <a:lumOff val="60000"/>
            </a:schemeClr>
          </a:solidFill>
          <a:scene3d>
            <a:camera prst="orthographicFront"/>
            <a:lightRig rig="threePt" dir="t"/>
          </a:scene3d>
          <a:sp3d>
            <a:bevelT prst="angle"/>
          </a:sp3d>
        </p:spPr>
        <p:txBody>
          <a:bodyPr>
            <a:normAutofit/>
          </a:bodyPr>
          <a:lstStyle/>
          <a:p>
            <a:pPr marL="0" indent="0" algn="ctr">
              <a:buNone/>
            </a:pPr>
            <a:r>
              <a:rPr lang="es-CO" b="1" u="sng" dirty="0" smtClean="0">
                <a:solidFill>
                  <a:srgbClr val="C00000"/>
                </a:solidFill>
              </a:rPr>
              <a:t>Hech</a:t>
            </a:r>
            <a:r>
              <a:rPr lang="es-CO" b="1" u="sng" dirty="0">
                <a:solidFill>
                  <a:srgbClr val="C00000"/>
                </a:solidFill>
              </a:rPr>
              <a:t>. </a:t>
            </a:r>
            <a:r>
              <a:rPr lang="es-CO" b="1" u="sng" dirty="0" smtClean="0">
                <a:solidFill>
                  <a:srgbClr val="C00000"/>
                </a:solidFill>
              </a:rPr>
              <a:t>1:11. </a:t>
            </a:r>
          </a:p>
          <a:p>
            <a:pPr marL="0" indent="0" algn="ctr">
              <a:buNone/>
            </a:pPr>
            <a:r>
              <a:rPr lang="es-CO" dirty="0" smtClean="0"/>
              <a:t>Los </a:t>
            </a:r>
            <a:r>
              <a:rPr lang="es-CO" dirty="0"/>
              <a:t>cuales también les dijeron: Varones galileos, ¿por qué estáis mirando al cielo? Este mismo Jesús, que ha sido tomado de vosotros al cielo, así vendrá como le habéis visto ir al cielo. </a:t>
            </a:r>
            <a:endParaRPr lang="es-CO" dirty="0" smtClean="0"/>
          </a:p>
          <a:p>
            <a:pPr marL="0" indent="0" algn="ctr">
              <a:buNone/>
            </a:pPr>
            <a:r>
              <a:rPr lang="es-CO" dirty="0" smtClean="0"/>
              <a:t>Promesa </a:t>
            </a:r>
            <a:r>
              <a:rPr lang="es-CO" dirty="0"/>
              <a:t>de Esperanza</a:t>
            </a:r>
            <a:r>
              <a:rPr lang="es-CO" dirty="0" smtClean="0"/>
              <a:t>. </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574229"/>
            <a:ext cx="3600400"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26645" y="4534669"/>
            <a:ext cx="3600400" cy="1846659"/>
          </a:xfrm>
          <a:prstGeom prst="rect">
            <a:avLst/>
          </a:prstGeom>
          <a:solidFill>
            <a:schemeClr val="accent4">
              <a:lumMod val="40000"/>
              <a:lumOff val="60000"/>
            </a:schemeClr>
          </a:solidFill>
          <a:scene3d>
            <a:camera prst="orthographicFront"/>
            <a:lightRig rig="threePt" dir="t"/>
          </a:scene3d>
          <a:sp3d>
            <a:bevelT prst="angle"/>
          </a:sp3d>
        </p:spPr>
        <p:txBody>
          <a:bodyPr wrap="square">
            <a:spAutoFit/>
          </a:bodyPr>
          <a:lstStyle/>
          <a:p>
            <a:pPr algn="ctr"/>
            <a:r>
              <a:rPr lang="es-CO" b="1" dirty="0" smtClean="0"/>
              <a:t>Hoy 2016, estamos </a:t>
            </a:r>
            <a:r>
              <a:rPr lang="es-CO" b="1" dirty="0"/>
              <a:t>en la punta de las uñas de los dedos de los pies y una mano para ser espectadores de este magno </a:t>
            </a:r>
            <a:r>
              <a:rPr lang="es-CO" b="1" dirty="0" smtClean="0"/>
              <a:t>acontecimiento. Uña por año.</a:t>
            </a:r>
          </a:p>
          <a:p>
            <a:pPr algn="ctr"/>
            <a:r>
              <a:rPr lang="es-CO" sz="2400" b="1" dirty="0" smtClean="0"/>
              <a:t>Prepárate. </a:t>
            </a:r>
            <a:endParaRPr lang="es-CO" sz="2400" b="1" dirty="0"/>
          </a:p>
        </p:txBody>
      </p:sp>
    </p:spTree>
    <p:extLst>
      <p:ext uri="{BB962C8B-B14F-4D97-AF65-F5344CB8AC3E}">
        <p14:creationId xmlns:p14="http://schemas.microsoft.com/office/powerpoint/2010/main" val="309406550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rgbClr val="002060"/>
          </a:solidFill>
          <a:ln>
            <a:solidFill>
              <a:srgbClr val="FF0000"/>
            </a:solidFill>
          </a:ln>
          <a:scene3d>
            <a:camera prst="orthographicFront"/>
            <a:lightRig rig="threePt" dir="t"/>
          </a:scene3d>
          <a:sp3d>
            <a:bevelT prst="angle"/>
          </a:sp3d>
        </p:spPr>
        <p:txBody>
          <a:bodyPr>
            <a:normAutofit fontScale="92500" lnSpcReduction="20000"/>
          </a:bodyPr>
          <a:lstStyle/>
          <a:p>
            <a:pPr algn="ctr"/>
            <a:endParaRPr lang="es-CO" b="1" dirty="0" smtClean="0">
              <a:solidFill>
                <a:srgbClr val="C00000"/>
              </a:solidFill>
            </a:endParaRPr>
          </a:p>
          <a:p>
            <a:pPr marL="0" indent="0" algn="ctr">
              <a:buNone/>
            </a:pPr>
            <a:r>
              <a:rPr lang="es-CO" b="1" u="sng" dirty="0" smtClean="0">
                <a:solidFill>
                  <a:srgbClr val="FFFF00"/>
                </a:solidFill>
              </a:rPr>
              <a:t>Hech</a:t>
            </a:r>
            <a:r>
              <a:rPr lang="es-CO" b="1" u="sng" dirty="0">
                <a:solidFill>
                  <a:srgbClr val="FFFF00"/>
                </a:solidFill>
              </a:rPr>
              <a:t>. </a:t>
            </a:r>
            <a:r>
              <a:rPr lang="es-CO" b="1" u="sng" dirty="0" smtClean="0">
                <a:solidFill>
                  <a:srgbClr val="FFFF00"/>
                </a:solidFill>
              </a:rPr>
              <a:t>2:16-21</a:t>
            </a:r>
            <a:r>
              <a:rPr lang="es-CO" dirty="0" smtClean="0">
                <a:solidFill>
                  <a:schemeClr val="bg1"/>
                </a:solidFill>
              </a:rPr>
              <a:t>. Mas </a:t>
            </a:r>
            <a:r>
              <a:rPr lang="es-CO" dirty="0">
                <a:solidFill>
                  <a:schemeClr val="bg1"/>
                </a:solidFill>
              </a:rPr>
              <a:t>esto es lo dicho por el profeta Joel: Y en los postreros días, dice Dios, derramaré de mi Espíritu sobre toda carne, y vuestros hijos y vuestras hijas profetizarán; vuestros jóvenes verán visiones, y vuestros ancianos soñarán sueños; y de cierto sobre mis siervos y sobre mis siervas en aquellos días derramaré de mi Espíritu, y profetizarán. </a:t>
            </a:r>
            <a:endParaRPr lang="es-CO" dirty="0" smtClean="0">
              <a:solidFill>
                <a:schemeClr val="bg1"/>
              </a:solidFill>
            </a:endParaRPr>
          </a:p>
          <a:p>
            <a:pPr marL="0" indent="0" algn="ctr">
              <a:buNone/>
            </a:pPr>
            <a:r>
              <a:rPr lang="es-CO" dirty="0" smtClean="0">
                <a:solidFill>
                  <a:schemeClr val="bg1"/>
                </a:solidFill>
              </a:rPr>
              <a:t>Y </a:t>
            </a:r>
            <a:r>
              <a:rPr lang="es-CO" dirty="0">
                <a:solidFill>
                  <a:schemeClr val="bg1"/>
                </a:solidFill>
              </a:rPr>
              <a:t>daré prodigios arriba en el cielo, y señales abajo en la tierra, sangre y fuego y vapor de humo; el sol se convertirá en tinieblas, y la luna en sangre, antes que venga el día del Señor, grande y manifiesto; y todo aquel que invocare el nombre del Señor, será salvo</a:t>
            </a:r>
            <a:r>
              <a:rPr lang="es-CO" dirty="0" smtClean="0">
                <a:solidFill>
                  <a:schemeClr val="bg1"/>
                </a:solidFill>
              </a:rPr>
              <a:t>. </a:t>
            </a:r>
            <a:endParaRPr lang="es-CO" dirty="0">
              <a:solidFill>
                <a:schemeClr val="bg1"/>
              </a:solidFill>
            </a:endParaRPr>
          </a:p>
        </p:txBody>
      </p:sp>
    </p:spTree>
    <p:extLst>
      <p:ext uri="{BB962C8B-B14F-4D97-AF65-F5344CB8AC3E}">
        <p14:creationId xmlns:p14="http://schemas.microsoft.com/office/powerpoint/2010/main" val="175783221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4">
              <a:lumMod val="20000"/>
              <a:lumOff val="80000"/>
            </a:schemeClr>
          </a:solidFill>
          <a:effectLst>
            <a:glow rad="228600">
              <a:schemeClr val="accent2">
                <a:satMod val="175000"/>
                <a:alpha val="40000"/>
              </a:schemeClr>
            </a:glow>
          </a:effectLst>
          <a:scene3d>
            <a:camera prst="orthographicFront"/>
            <a:lightRig rig="threePt" dir="t"/>
          </a:scene3d>
          <a:sp3d>
            <a:bevelT prst="angle"/>
          </a:sp3d>
        </p:spPr>
        <p:txBody>
          <a:bodyPr>
            <a:normAutofit fontScale="70000" lnSpcReduction="20000"/>
          </a:bodyPr>
          <a:lstStyle/>
          <a:p>
            <a:r>
              <a:rPr lang="es-CO" b="1" dirty="0" smtClean="0">
                <a:solidFill>
                  <a:srgbClr val="C00000"/>
                </a:solidFill>
              </a:rPr>
              <a:t>Hech</a:t>
            </a:r>
            <a:r>
              <a:rPr lang="es-CO" b="1" dirty="0">
                <a:solidFill>
                  <a:srgbClr val="C00000"/>
                </a:solidFill>
              </a:rPr>
              <a:t>. </a:t>
            </a:r>
            <a:r>
              <a:rPr lang="es-CO" b="1" dirty="0" smtClean="0">
                <a:solidFill>
                  <a:srgbClr val="C00000"/>
                </a:solidFill>
              </a:rPr>
              <a:t>2:33. </a:t>
            </a:r>
          </a:p>
          <a:p>
            <a:r>
              <a:rPr lang="es-CO" dirty="0" smtClean="0"/>
              <a:t>Así </a:t>
            </a:r>
            <a:r>
              <a:rPr lang="es-CO" dirty="0"/>
              <a:t>que, exaltado por la diestra de Dios, y habiendo recibido del Padre la promesa del Espíritu Santo, ha derramado esto que vosotros veis y oís.</a:t>
            </a:r>
          </a:p>
          <a:p>
            <a:endParaRPr lang="es-CO" dirty="0"/>
          </a:p>
          <a:p>
            <a:r>
              <a:rPr lang="es-CO" b="1" dirty="0" smtClean="0">
                <a:solidFill>
                  <a:srgbClr val="C00000"/>
                </a:solidFill>
              </a:rPr>
              <a:t>Hech</a:t>
            </a:r>
            <a:r>
              <a:rPr lang="es-CO" b="1" dirty="0">
                <a:solidFill>
                  <a:srgbClr val="C00000"/>
                </a:solidFill>
              </a:rPr>
              <a:t>. </a:t>
            </a:r>
            <a:r>
              <a:rPr lang="es-CO" b="1" dirty="0" smtClean="0">
                <a:solidFill>
                  <a:srgbClr val="C00000"/>
                </a:solidFill>
              </a:rPr>
              <a:t>2:38-39. </a:t>
            </a:r>
          </a:p>
          <a:p>
            <a:r>
              <a:rPr lang="es-CO" dirty="0" smtClean="0"/>
              <a:t>Pedro </a:t>
            </a:r>
            <a:r>
              <a:rPr lang="es-CO" dirty="0"/>
              <a:t>les dijo: Arrepentíos, y bautícese cada uno de vosotros en el nombre de Jesucristo para perdón de los pecados; y recibiréis el don del Espíritu Santo. 39 Porque para vosotros es la promesa, y para vuestros hijos, y para todos los que están lejos; para cuantos el Señor nuestro Dios llamare. </a:t>
            </a:r>
            <a:r>
              <a:rPr lang="es-CO" b="1" u="sng" dirty="0" smtClean="0"/>
              <a:t>Promesa </a:t>
            </a:r>
            <a:r>
              <a:rPr lang="es-CO" b="1" u="sng" dirty="0"/>
              <a:t>sobre el Espíritu Santo</a:t>
            </a:r>
            <a:r>
              <a:rPr lang="es-CO" b="1" u="sng" dirty="0" smtClean="0"/>
              <a:t>.</a:t>
            </a:r>
            <a:r>
              <a:rPr lang="es-CO" b="1" dirty="0" smtClean="0"/>
              <a:t> </a:t>
            </a:r>
          </a:p>
          <a:p>
            <a:endParaRPr lang="es-CO" dirty="0" smtClean="0"/>
          </a:p>
          <a:p>
            <a:r>
              <a:rPr lang="es-CO" b="1" dirty="0" smtClean="0">
                <a:solidFill>
                  <a:srgbClr val="C00000"/>
                </a:solidFill>
              </a:rPr>
              <a:t>Hech</a:t>
            </a:r>
            <a:r>
              <a:rPr lang="es-CO" b="1" dirty="0">
                <a:solidFill>
                  <a:srgbClr val="C00000"/>
                </a:solidFill>
              </a:rPr>
              <a:t>. </a:t>
            </a:r>
            <a:r>
              <a:rPr lang="es-CO" b="1" dirty="0" smtClean="0">
                <a:solidFill>
                  <a:srgbClr val="C00000"/>
                </a:solidFill>
              </a:rPr>
              <a:t>2:47</a:t>
            </a:r>
            <a:r>
              <a:rPr lang="es-CO" dirty="0" smtClean="0"/>
              <a:t>. </a:t>
            </a:r>
          </a:p>
          <a:p>
            <a:r>
              <a:rPr lang="es-CO" dirty="0" smtClean="0"/>
              <a:t>Alabando </a:t>
            </a:r>
            <a:r>
              <a:rPr lang="es-CO" dirty="0"/>
              <a:t>a Dios, y teniendo favor con todo el pueblo. Y el Señor añadía cada día a la iglesia los que habían de ser salvos</a:t>
            </a:r>
            <a:r>
              <a:rPr lang="es-CO" dirty="0" smtClean="0"/>
              <a:t>. </a:t>
            </a:r>
          </a:p>
          <a:p>
            <a:r>
              <a:rPr lang="es-CO" b="1" dirty="0" smtClean="0">
                <a:solidFill>
                  <a:srgbClr val="C00000"/>
                </a:solidFill>
              </a:rPr>
              <a:t>Hech</a:t>
            </a:r>
            <a:r>
              <a:rPr lang="es-CO" b="1" dirty="0">
                <a:solidFill>
                  <a:srgbClr val="C00000"/>
                </a:solidFill>
              </a:rPr>
              <a:t>. </a:t>
            </a:r>
            <a:r>
              <a:rPr lang="es-CO" b="1" dirty="0" smtClean="0">
                <a:solidFill>
                  <a:srgbClr val="C00000"/>
                </a:solidFill>
              </a:rPr>
              <a:t>3:19. </a:t>
            </a:r>
          </a:p>
          <a:p>
            <a:r>
              <a:rPr lang="es-CO" dirty="0" smtClean="0"/>
              <a:t>Así </a:t>
            </a:r>
            <a:r>
              <a:rPr lang="es-CO" dirty="0"/>
              <a:t>que, arrepentíos y convertíos, para que sean borrados vuestros pecados; para que vengan de la presencia del Señor tiempos de </a:t>
            </a:r>
            <a:r>
              <a:rPr lang="es-CO" dirty="0" smtClean="0"/>
              <a:t>refrigerio. </a:t>
            </a:r>
            <a:r>
              <a:rPr lang="es-CO" b="1" u="sng" dirty="0" smtClean="0"/>
              <a:t>Promesa </a:t>
            </a:r>
            <a:r>
              <a:rPr lang="es-CO" b="1" u="sng" dirty="0"/>
              <a:t>de La Salvación y de Perdón.</a:t>
            </a:r>
          </a:p>
          <a:p>
            <a:endParaRPr lang="es-CO" dirty="0"/>
          </a:p>
        </p:txBody>
      </p:sp>
    </p:spTree>
    <p:extLst>
      <p:ext uri="{BB962C8B-B14F-4D97-AF65-F5344CB8AC3E}">
        <p14:creationId xmlns:p14="http://schemas.microsoft.com/office/powerpoint/2010/main" val="421185014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solidFill>
            <a:schemeClr val="accent1">
              <a:lumMod val="20000"/>
              <a:lumOff val="80000"/>
            </a:schemeClr>
          </a:solidFill>
          <a:ln>
            <a:solidFill>
              <a:srgbClr val="FF0000"/>
            </a:solidFill>
          </a:ln>
          <a:scene3d>
            <a:camera prst="orthographicFront"/>
            <a:lightRig rig="threePt" dir="t"/>
          </a:scene3d>
          <a:sp3d>
            <a:bevelT prst="angle"/>
          </a:sp3d>
        </p:spPr>
        <p:txBody>
          <a:bodyPr>
            <a:normAutofit fontScale="70000" lnSpcReduction="20000"/>
          </a:bodyPr>
          <a:lstStyle/>
          <a:p>
            <a:r>
              <a:rPr lang="es-CO" b="1" dirty="0" smtClean="0">
                <a:solidFill>
                  <a:srgbClr val="FF0000"/>
                </a:solidFill>
              </a:rPr>
              <a:t>Hech</a:t>
            </a:r>
            <a:r>
              <a:rPr lang="es-CO" b="1" dirty="0">
                <a:solidFill>
                  <a:srgbClr val="FF0000"/>
                </a:solidFill>
              </a:rPr>
              <a:t>. </a:t>
            </a:r>
            <a:r>
              <a:rPr lang="es-CO" b="1" dirty="0" smtClean="0">
                <a:solidFill>
                  <a:srgbClr val="FF0000"/>
                </a:solidFill>
              </a:rPr>
              <a:t>4:12</a:t>
            </a:r>
            <a:r>
              <a:rPr lang="es-CO" dirty="0" smtClean="0"/>
              <a:t>.</a:t>
            </a:r>
            <a:r>
              <a:rPr lang="es-CO" dirty="0"/>
              <a:t> </a:t>
            </a:r>
            <a:r>
              <a:rPr lang="es-CO" dirty="0" smtClean="0"/>
              <a:t>Y </a:t>
            </a:r>
            <a:r>
              <a:rPr lang="es-CO" dirty="0"/>
              <a:t>en ningún otro hay salvación; porque no hay otro nombre bajo el cielo, dado a los hombres, en que podamos ser salvos.</a:t>
            </a:r>
          </a:p>
          <a:p>
            <a:endParaRPr lang="es-CO" b="1" dirty="0" smtClean="0">
              <a:solidFill>
                <a:srgbClr val="FF0000"/>
              </a:solidFill>
            </a:endParaRPr>
          </a:p>
          <a:p>
            <a:r>
              <a:rPr lang="es-CO" b="1" dirty="0" smtClean="0">
                <a:solidFill>
                  <a:srgbClr val="FF0000"/>
                </a:solidFill>
              </a:rPr>
              <a:t> Hech</a:t>
            </a:r>
            <a:r>
              <a:rPr lang="es-CO" b="1" dirty="0">
                <a:solidFill>
                  <a:srgbClr val="FF0000"/>
                </a:solidFill>
              </a:rPr>
              <a:t>. </a:t>
            </a:r>
            <a:r>
              <a:rPr lang="es-CO" b="1" dirty="0" smtClean="0">
                <a:solidFill>
                  <a:srgbClr val="FF0000"/>
                </a:solidFill>
              </a:rPr>
              <a:t>5:31</a:t>
            </a:r>
            <a:r>
              <a:rPr lang="es-CO" dirty="0" smtClean="0"/>
              <a:t>. A </a:t>
            </a:r>
            <a:r>
              <a:rPr lang="es-CO" dirty="0"/>
              <a:t>éste, Dios ha exaltado con su diestra por Príncipe y Salvador, para dar a Israel arrepentimiento y perdón de pecados.</a:t>
            </a:r>
          </a:p>
          <a:p>
            <a:endParaRPr lang="es-CO" b="1" dirty="0" smtClean="0">
              <a:solidFill>
                <a:srgbClr val="FF0000"/>
              </a:solidFill>
            </a:endParaRPr>
          </a:p>
          <a:p>
            <a:r>
              <a:rPr lang="es-CO" b="1" dirty="0" smtClean="0">
                <a:solidFill>
                  <a:srgbClr val="FF0000"/>
                </a:solidFill>
              </a:rPr>
              <a:t> Hech</a:t>
            </a:r>
            <a:r>
              <a:rPr lang="es-CO" b="1" dirty="0">
                <a:solidFill>
                  <a:srgbClr val="FF0000"/>
                </a:solidFill>
              </a:rPr>
              <a:t>. </a:t>
            </a:r>
            <a:r>
              <a:rPr lang="es-CO" b="1" dirty="0" smtClean="0">
                <a:solidFill>
                  <a:srgbClr val="FF0000"/>
                </a:solidFill>
              </a:rPr>
              <a:t>5:39</a:t>
            </a:r>
            <a:r>
              <a:rPr lang="es-CO" dirty="0" smtClean="0"/>
              <a:t>. Mas </a:t>
            </a:r>
            <a:r>
              <a:rPr lang="es-CO" dirty="0"/>
              <a:t>si es de Dios, no la podréis destruir; no seáis tal vez hallados luchando contra Dios. </a:t>
            </a:r>
            <a:r>
              <a:rPr lang="es-CO" b="1" u="sng" dirty="0" smtClean="0"/>
              <a:t>Promesa </a:t>
            </a:r>
            <a:r>
              <a:rPr lang="es-CO" b="1" u="sng" dirty="0"/>
              <a:t>de la Fidelidad de Dios</a:t>
            </a:r>
            <a:r>
              <a:rPr lang="es-CO" b="1" u="sng" dirty="0" smtClean="0"/>
              <a:t>. </a:t>
            </a:r>
          </a:p>
          <a:p>
            <a:endParaRPr lang="es-CO" b="1" dirty="0" smtClean="0">
              <a:solidFill>
                <a:srgbClr val="FF0000"/>
              </a:solidFill>
            </a:endParaRPr>
          </a:p>
          <a:p>
            <a:r>
              <a:rPr lang="es-CO" b="1" dirty="0" smtClean="0">
                <a:solidFill>
                  <a:srgbClr val="FF0000"/>
                </a:solidFill>
              </a:rPr>
              <a:t>Hech</a:t>
            </a:r>
            <a:r>
              <a:rPr lang="es-CO" b="1" dirty="0">
                <a:solidFill>
                  <a:srgbClr val="FF0000"/>
                </a:solidFill>
              </a:rPr>
              <a:t>. </a:t>
            </a:r>
            <a:r>
              <a:rPr lang="es-CO" b="1" dirty="0" smtClean="0">
                <a:solidFill>
                  <a:srgbClr val="FF0000"/>
                </a:solidFill>
              </a:rPr>
              <a:t>7:17.</a:t>
            </a:r>
            <a:r>
              <a:rPr lang="es-CO" b="1" dirty="0">
                <a:solidFill>
                  <a:srgbClr val="FF0000"/>
                </a:solidFill>
              </a:rPr>
              <a:t> </a:t>
            </a:r>
            <a:r>
              <a:rPr lang="es-CO" dirty="0" smtClean="0"/>
              <a:t>Pero </a:t>
            </a:r>
            <a:r>
              <a:rPr lang="es-CO" dirty="0"/>
              <a:t>cuando se acercaba el tiempo de la promesa, que Dios había jurado a Abraham, el pueblo creció y se multiplicó en Egipto</a:t>
            </a:r>
            <a:r>
              <a:rPr lang="es-CO" dirty="0" smtClean="0"/>
              <a:t>. </a:t>
            </a:r>
          </a:p>
          <a:p>
            <a:endParaRPr lang="es-CO" b="1" dirty="0" smtClean="0">
              <a:solidFill>
                <a:srgbClr val="FF0000"/>
              </a:solidFill>
            </a:endParaRPr>
          </a:p>
          <a:p>
            <a:r>
              <a:rPr lang="es-CO" b="1" dirty="0" smtClean="0">
                <a:solidFill>
                  <a:srgbClr val="FF0000"/>
                </a:solidFill>
              </a:rPr>
              <a:t>Hech</a:t>
            </a:r>
            <a:r>
              <a:rPr lang="es-CO" b="1" dirty="0">
                <a:solidFill>
                  <a:srgbClr val="FF0000"/>
                </a:solidFill>
              </a:rPr>
              <a:t>. </a:t>
            </a:r>
            <a:r>
              <a:rPr lang="es-CO" b="1" dirty="0" smtClean="0">
                <a:solidFill>
                  <a:srgbClr val="FF0000"/>
                </a:solidFill>
              </a:rPr>
              <a:t>9:31</a:t>
            </a:r>
            <a:r>
              <a:rPr lang="es-CO" dirty="0" smtClean="0"/>
              <a:t>. Entonces </a:t>
            </a:r>
            <a:r>
              <a:rPr lang="es-CO" dirty="0"/>
              <a:t>las iglesias tenían paz por toda Judea, Galilea y Samaria; y eran edificadas, andando en el temor del Señor, y se acrecentaban fortalecidas por el Espíritu Santo</a:t>
            </a:r>
            <a:r>
              <a:rPr lang="es-CO" dirty="0" smtClean="0"/>
              <a:t>.</a:t>
            </a:r>
          </a:p>
          <a:p>
            <a:endParaRPr lang="es-CO" dirty="0" smtClean="0"/>
          </a:p>
          <a:p>
            <a:r>
              <a:rPr lang="es-CO" b="1" dirty="0" smtClean="0">
                <a:solidFill>
                  <a:srgbClr val="FF0000"/>
                </a:solidFill>
              </a:rPr>
              <a:t>Hech</a:t>
            </a:r>
            <a:r>
              <a:rPr lang="es-CO" b="1" dirty="0">
                <a:solidFill>
                  <a:srgbClr val="FF0000"/>
                </a:solidFill>
              </a:rPr>
              <a:t>. </a:t>
            </a:r>
            <a:r>
              <a:rPr lang="es-CO" b="1" dirty="0" smtClean="0">
                <a:solidFill>
                  <a:srgbClr val="FF0000"/>
                </a:solidFill>
              </a:rPr>
              <a:t>10:34</a:t>
            </a:r>
            <a:r>
              <a:rPr lang="es-CO" dirty="0" smtClean="0"/>
              <a:t>. Entonces </a:t>
            </a:r>
            <a:r>
              <a:rPr lang="es-CO" dirty="0"/>
              <a:t>Pedro, abriendo la boca, dijo: En verdad comprendo que Dios no hace acepción de personas.</a:t>
            </a:r>
          </a:p>
          <a:p>
            <a:endParaRPr lang="es-CO" dirty="0"/>
          </a:p>
        </p:txBody>
      </p:sp>
    </p:spTree>
    <p:extLst>
      <p:ext uri="{BB962C8B-B14F-4D97-AF65-F5344CB8AC3E}">
        <p14:creationId xmlns:p14="http://schemas.microsoft.com/office/powerpoint/2010/main" val="409054621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4">
              <a:lumMod val="20000"/>
              <a:lumOff val="80000"/>
            </a:schemeClr>
          </a:solidFill>
          <a:ln>
            <a:solidFill>
              <a:schemeClr val="accent6">
                <a:lumMod val="50000"/>
              </a:schemeClr>
            </a:solidFill>
          </a:ln>
          <a:scene3d>
            <a:camera prst="orthographicFront"/>
            <a:lightRig rig="threePt" dir="t"/>
          </a:scene3d>
          <a:sp3d>
            <a:bevelT w="139700" h="139700" prst="divot"/>
          </a:sp3d>
        </p:spPr>
        <p:txBody>
          <a:bodyPr>
            <a:normAutofit fontScale="92500"/>
          </a:bodyPr>
          <a:lstStyle/>
          <a:p>
            <a:r>
              <a:rPr lang="es-CO" sz="2400" b="1" dirty="0" smtClean="0">
                <a:solidFill>
                  <a:srgbClr val="FF0000"/>
                </a:solidFill>
              </a:rPr>
              <a:t>Hech</a:t>
            </a:r>
            <a:r>
              <a:rPr lang="es-CO" sz="2400" b="1" dirty="0">
                <a:solidFill>
                  <a:srgbClr val="FF0000"/>
                </a:solidFill>
              </a:rPr>
              <a:t>. </a:t>
            </a:r>
            <a:r>
              <a:rPr lang="es-CO" sz="2400" b="1" dirty="0" smtClean="0">
                <a:solidFill>
                  <a:srgbClr val="FF0000"/>
                </a:solidFill>
              </a:rPr>
              <a:t>10:36</a:t>
            </a:r>
            <a:r>
              <a:rPr lang="es-CO" sz="2400" dirty="0" smtClean="0"/>
              <a:t>.  Dios </a:t>
            </a:r>
            <a:r>
              <a:rPr lang="es-CO" sz="2400" dirty="0"/>
              <a:t>envió mensaje a los hijos de Israel, anunciando el evangelio de la paz por medio de Jesucristo; éste es Señor de todos</a:t>
            </a:r>
            <a:r>
              <a:rPr lang="es-CO" sz="2400" dirty="0" smtClean="0"/>
              <a:t>. </a:t>
            </a:r>
            <a:endParaRPr lang="es-CO" sz="2400" dirty="0"/>
          </a:p>
          <a:p>
            <a:endParaRPr lang="es-CO" sz="2400" b="1" dirty="0" smtClean="0">
              <a:solidFill>
                <a:srgbClr val="FF0000"/>
              </a:solidFill>
            </a:endParaRPr>
          </a:p>
          <a:p>
            <a:r>
              <a:rPr lang="es-CO" sz="2400" b="1" dirty="0" smtClean="0">
                <a:solidFill>
                  <a:srgbClr val="FF0000"/>
                </a:solidFill>
              </a:rPr>
              <a:t>Hech</a:t>
            </a:r>
            <a:r>
              <a:rPr lang="es-CO" sz="2400" b="1" dirty="0">
                <a:solidFill>
                  <a:srgbClr val="FF0000"/>
                </a:solidFill>
              </a:rPr>
              <a:t>. </a:t>
            </a:r>
            <a:r>
              <a:rPr lang="es-CO" sz="2400" b="1" dirty="0" smtClean="0">
                <a:solidFill>
                  <a:srgbClr val="FF0000"/>
                </a:solidFill>
              </a:rPr>
              <a:t>10:43</a:t>
            </a:r>
            <a:r>
              <a:rPr lang="es-CO" sz="2400" dirty="0" smtClean="0"/>
              <a:t>.  </a:t>
            </a:r>
            <a:r>
              <a:rPr lang="es-CO" sz="2400" b="1" dirty="0" smtClean="0">
                <a:solidFill>
                  <a:srgbClr val="7030A0"/>
                </a:solidFill>
              </a:rPr>
              <a:t>De </a:t>
            </a:r>
            <a:r>
              <a:rPr lang="es-CO" sz="2400" b="1" dirty="0">
                <a:solidFill>
                  <a:srgbClr val="7030A0"/>
                </a:solidFill>
              </a:rPr>
              <a:t>éste dan testimonio todos los profetas, que todos los que en él creyeren, recibirán perdón de pecados por su </a:t>
            </a:r>
            <a:r>
              <a:rPr lang="es-CO" sz="2400" b="1" dirty="0" smtClean="0">
                <a:solidFill>
                  <a:srgbClr val="7030A0"/>
                </a:solidFill>
              </a:rPr>
              <a:t>nombre.</a:t>
            </a:r>
          </a:p>
          <a:p>
            <a:endParaRPr lang="es-CO" sz="2400" b="1" dirty="0">
              <a:solidFill>
                <a:srgbClr val="FF0000"/>
              </a:solidFill>
            </a:endParaRPr>
          </a:p>
          <a:p>
            <a:r>
              <a:rPr lang="es-CO" sz="2400" b="1" dirty="0" smtClean="0">
                <a:solidFill>
                  <a:srgbClr val="FF0000"/>
                </a:solidFill>
              </a:rPr>
              <a:t>Hech</a:t>
            </a:r>
            <a:r>
              <a:rPr lang="es-CO" sz="2400" b="1" dirty="0">
                <a:solidFill>
                  <a:srgbClr val="FF0000"/>
                </a:solidFill>
              </a:rPr>
              <a:t>. </a:t>
            </a:r>
            <a:r>
              <a:rPr lang="es-CO" sz="2400" b="1" dirty="0" smtClean="0">
                <a:solidFill>
                  <a:srgbClr val="FF0000"/>
                </a:solidFill>
              </a:rPr>
              <a:t>11:14</a:t>
            </a:r>
            <a:r>
              <a:rPr lang="es-CO" sz="2400" dirty="0" smtClean="0"/>
              <a:t>.  </a:t>
            </a:r>
            <a:r>
              <a:rPr lang="es-CO" sz="2400" b="1" dirty="0" smtClean="0">
                <a:solidFill>
                  <a:srgbClr val="7030A0"/>
                </a:solidFill>
              </a:rPr>
              <a:t>Él </a:t>
            </a:r>
            <a:r>
              <a:rPr lang="es-CO" sz="2400" b="1" dirty="0">
                <a:solidFill>
                  <a:srgbClr val="7030A0"/>
                </a:solidFill>
              </a:rPr>
              <a:t>te hablará palabras por las cuales serás salvo tú, y toda tu casa</a:t>
            </a:r>
            <a:r>
              <a:rPr lang="es-CO" sz="2400" b="1" dirty="0" smtClean="0">
                <a:solidFill>
                  <a:srgbClr val="7030A0"/>
                </a:solidFill>
              </a:rPr>
              <a:t>.</a:t>
            </a:r>
          </a:p>
          <a:p>
            <a:endParaRPr lang="es-CO" sz="2400" dirty="0"/>
          </a:p>
          <a:p>
            <a:r>
              <a:rPr lang="es-CO" sz="2400" b="1" dirty="0" smtClean="0">
                <a:solidFill>
                  <a:srgbClr val="FF0000"/>
                </a:solidFill>
              </a:rPr>
              <a:t>Hech</a:t>
            </a:r>
            <a:r>
              <a:rPr lang="es-CO" sz="2400" b="1" dirty="0">
                <a:solidFill>
                  <a:srgbClr val="FF0000"/>
                </a:solidFill>
              </a:rPr>
              <a:t>. </a:t>
            </a:r>
            <a:r>
              <a:rPr lang="es-CO" sz="2400" b="1" dirty="0" smtClean="0">
                <a:solidFill>
                  <a:srgbClr val="FF0000"/>
                </a:solidFill>
              </a:rPr>
              <a:t>11:16</a:t>
            </a:r>
            <a:r>
              <a:rPr lang="es-CO" sz="2400" dirty="0" smtClean="0"/>
              <a:t>.  </a:t>
            </a:r>
            <a:r>
              <a:rPr lang="es-CO" sz="2400" b="1" dirty="0">
                <a:solidFill>
                  <a:srgbClr val="7030A0"/>
                </a:solidFill>
              </a:rPr>
              <a:t>Entonces me acordé de lo dicho por el Señor, cuando dijo: Juan ciertamente bautizó en agua, mas vosotros seréis bautizados con el Espíritu Santo</a:t>
            </a:r>
            <a:r>
              <a:rPr lang="es-CO" sz="2400" b="1" dirty="0" smtClean="0">
                <a:solidFill>
                  <a:srgbClr val="7030A0"/>
                </a:solidFill>
              </a:rPr>
              <a:t>. </a:t>
            </a:r>
          </a:p>
          <a:p>
            <a:endParaRPr lang="es-CO" sz="2400" b="1" dirty="0">
              <a:solidFill>
                <a:srgbClr val="FF0000"/>
              </a:solidFill>
            </a:endParaRPr>
          </a:p>
          <a:p>
            <a:r>
              <a:rPr lang="es-CO" sz="2400" b="1" dirty="0" smtClean="0">
                <a:solidFill>
                  <a:srgbClr val="FF0000"/>
                </a:solidFill>
              </a:rPr>
              <a:t>Hech</a:t>
            </a:r>
            <a:r>
              <a:rPr lang="es-CO" sz="2400" b="1" dirty="0">
                <a:solidFill>
                  <a:srgbClr val="FF0000"/>
                </a:solidFill>
              </a:rPr>
              <a:t>. </a:t>
            </a:r>
            <a:r>
              <a:rPr lang="es-CO" sz="2400" b="1" dirty="0" smtClean="0">
                <a:solidFill>
                  <a:srgbClr val="FF0000"/>
                </a:solidFill>
              </a:rPr>
              <a:t>13:23</a:t>
            </a:r>
            <a:r>
              <a:rPr lang="es-CO" sz="2400" dirty="0" smtClean="0"/>
              <a:t>.  </a:t>
            </a:r>
            <a:r>
              <a:rPr lang="es-CO" sz="2400" dirty="0"/>
              <a:t>De la descendencia de éste, y conforme a la promesa, Dios levantó a Jesús por Salvador a Israel.</a:t>
            </a:r>
          </a:p>
          <a:p>
            <a:endParaRPr lang="es-CO" sz="2400" dirty="0"/>
          </a:p>
          <a:p>
            <a:endParaRPr lang="es-CO" dirty="0"/>
          </a:p>
        </p:txBody>
      </p:sp>
    </p:spTree>
    <p:extLst>
      <p:ext uri="{BB962C8B-B14F-4D97-AF65-F5344CB8AC3E}">
        <p14:creationId xmlns:p14="http://schemas.microsoft.com/office/powerpoint/2010/main" val="17661526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lumMod val="85000"/>
            </a:schemeClr>
          </a:solidFill>
          <a:scene3d>
            <a:camera prst="orthographicFront"/>
            <a:lightRig rig="threePt" dir="t"/>
          </a:scene3d>
          <a:sp3d>
            <a:bevelT w="139700" h="139700" prst="divot"/>
          </a:sp3d>
        </p:spPr>
        <p:txBody>
          <a:bodyPr>
            <a:normAutofit lnSpcReduction="10000"/>
          </a:bodyPr>
          <a:lstStyle/>
          <a:p>
            <a:r>
              <a:rPr lang="es-CO" sz="2400" b="1" dirty="0" smtClean="0">
                <a:solidFill>
                  <a:srgbClr val="FF0000"/>
                </a:solidFill>
              </a:rPr>
              <a:t>Hech</a:t>
            </a:r>
            <a:r>
              <a:rPr lang="es-CO" sz="2400" b="1" dirty="0">
                <a:solidFill>
                  <a:srgbClr val="FF0000"/>
                </a:solidFill>
              </a:rPr>
              <a:t>. </a:t>
            </a:r>
            <a:r>
              <a:rPr lang="es-CO" sz="2400" b="1" dirty="0" smtClean="0">
                <a:solidFill>
                  <a:srgbClr val="FF0000"/>
                </a:solidFill>
              </a:rPr>
              <a:t>13:26</a:t>
            </a:r>
            <a:r>
              <a:rPr lang="es-CO" sz="2400" dirty="0" smtClean="0"/>
              <a:t>.  Varones </a:t>
            </a:r>
            <a:r>
              <a:rPr lang="es-CO" sz="2400" dirty="0"/>
              <a:t>hermanos, hijos del linaje de Abraham, y los que entre vosotros teméis a Dios, a vosotros es enviada la palabra de esta </a:t>
            </a:r>
            <a:r>
              <a:rPr lang="es-CO" sz="2400" dirty="0" smtClean="0"/>
              <a:t>salvación.</a:t>
            </a:r>
          </a:p>
          <a:p>
            <a:endParaRPr lang="es-CO" sz="2400" dirty="0"/>
          </a:p>
          <a:p>
            <a:r>
              <a:rPr lang="es-CO" sz="2400" b="1" dirty="0" smtClean="0">
                <a:solidFill>
                  <a:srgbClr val="FF0000"/>
                </a:solidFill>
              </a:rPr>
              <a:t>Hech</a:t>
            </a:r>
            <a:r>
              <a:rPr lang="es-CO" sz="2400" b="1" dirty="0">
                <a:solidFill>
                  <a:srgbClr val="FF0000"/>
                </a:solidFill>
              </a:rPr>
              <a:t>. </a:t>
            </a:r>
            <a:r>
              <a:rPr lang="es-CO" sz="2400" b="1" dirty="0" smtClean="0">
                <a:solidFill>
                  <a:srgbClr val="FF0000"/>
                </a:solidFill>
              </a:rPr>
              <a:t>13:32-33</a:t>
            </a:r>
            <a:r>
              <a:rPr lang="es-CO" sz="2400" dirty="0" smtClean="0"/>
              <a:t>.  </a:t>
            </a:r>
            <a:r>
              <a:rPr lang="es-CO" sz="2400" dirty="0"/>
              <a:t>Y nosotros también os anunciamos el evangelio de aquella promesa hecha a nuestros padres la cual Dios ha cumplido a los hijos de ellos, a nosotros, resucitando a Jesús; como está escrito también en el salmo segundo: Mi hijo eres tú, yo te he engendrado </a:t>
            </a:r>
            <a:r>
              <a:rPr lang="es-CO" sz="2400" dirty="0" smtClean="0"/>
              <a:t>hoy.</a:t>
            </a:r>
          </a:p>
          <a:p>
            <a:endParaRPr lang="es-CO" sz="2400" b="1" dirty="0">
              <a:solidFill>
                <a:srgbClr val="FF0000"/>
              </a:solidFill>
            </a:endParaRPr>
          </a:p>
          <a:p>
            <a:r>
              <a:rPr lang="es-CO" sz="2400" b="1" dirty="0" smtClean="0">
                <a:solidFill>
                  <a:srgbClr val="FF0000"/>
                </a:solidFill>
              </a:rPr>
              <a:t>Hech</a:t>
            </a:r>
            <a:r>
              <a:rPr lang="es-CO" sz="2400" b="1" dirty="0">
                <a:solidFill>
                  <a:srgbClr val="FF0000"/>
                </a:solidFill>
              </a:rPr>
              <a:t>. </a:t>
            </a:r>
            <a:r>
              <a:rPr lang="es-CO" sz="2400" b="1" dirty="0" smtClean="0">
                <a:solidFill>
                  <a:srgbClr val="FF0000"/>
                </a:solidFill>
              </a:rPr>
              <a:t>13:38-39</a:t>
            </a:r>
            <a:r>
              <a:rPr lang="es-CO" sz="2400" dirty="0" smtClean="0"/>
              <a:t>.  Sabed</a:t>
            </a:r>
            <a:r>
              <a:rPr lang="es-CO" sz="2400" dirty="0"/>
              <a:t>, pues, esto, varones hermanos: que por medio de él se os anuncia perdón de pecados, y que de todo aquello de que por la ley de Moisés no pudisteis ser justificados, en él es justificado todo aquel que cree. </a:t>
            </a:r>
            <a:endParaRPr lang="es-CO" sz="2400" dirty="0" smtClean="0"/>
          </a:p>
          <a:p>
            <a:endParaRPr lang="es-CO" sz="2400" dirty="0"/>
          </a:p>
          <a:p>
            <a:r>
              <a:rPr lang="es-CO" sz="2400" b="1" dirty="0" smtClean="0">
                <a:solidFill>
                  <a:srgbClr val="FF0000"/>
                </a:solidFill>
              </a:rPr>
              <a:t>Hech</a:t>
            </a:r>
            <a:r>
              <a:rPr lang="es-CO" sz="2400" b="1" dirty="0">
                <a:solidFill>
                  <a:srgbClr val="FF0000"/>
                </a:solidFill>
              </a:rPr>
              <a:t>. </a:t>
            </a:r>
            <a:r>
              <a:rPr lang="es-CO" sz="2400" b="1" dirty="0" smtClean="0">
                <a:solidFill>
                  <a:srgbClr val="FF0000"/>
                </a:solidFill>
              </a:rPr>
              <a:t>16:31.  </a:t>
            </a:r>
            <a:r>
              <a:rPr lang="es-CO" sz="2400" dirty="0" smtClean="0"/>
              <a:t>Ellos </a:t>
            </a:r>
            <a:r>
              <a:rPr lang="es-CO" sz="2400" dirty="0"/>
              <a:t>dijeron: Cree en el Señor Jesucristo, y serás salvo, tú y tu casa.</a:t>
            </a:r>
          </a:p>
          <a:p>
            <a:endParaRPr lang="es-CO" sz="2400" dirty="0"/>
          </a:p>
        </p:txBody>
      </p:sp>
    </p:spTree>
    <p:extLst>
      <p:ext uri="{BB962C8B-B14F-4D97-AF65-F5344CB8AC3E}">
        <p14:creationId xmlns:p14="http://schemas.microsoft.com/office/powerpoint/2010/main" val="2003522696"/>
      </p:ext>
    </p:extLst>
  </p:cSld>
  <p:clrMapOvr>
    <a:masterClrMapping/>
  </p:clrMapOvr>
  <p:transition spd="slow">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4">
              <a:lumMod val="20000"/>
              <a:lumOff val="80000"/>
            </a:schemeClr>
          </a:solidFill>
          <a:scene3d>
            <a:camera prst="orthographicFront"/>
            <a:lightRig rig="threePt" dir="t"/>
          </a:scene3d>
          <a:sp3d>
            <a:bevelT w="139700" h="139700" prst="divot"/>
          </a:sp3d>
        </p:spPr>
        <p:txBody>
          <a:bodyPr>
            <a:normAutofit fontScale="85000" lnSpcReduction="10000"/>
          </a:bodyPr>
          <a:lstStyle/>
          <a:p>
            <a:r>
              <a:rPr lang="es-CO" b="1" dirty="0" smtClean="0">
                <a:solidFill>
                  <a:srgbClr val="FF0000"/>
                </a:solidFill>
              </a:rPr>
              <a:t>Hech</a:t>
            </a:r>
            <a:r>
              <a:rPr lang="es-CO" b="1" dirty="0">
                <a:solidFill>
                  <a:srgbClr val="FF0000"/>
                </a:solidFill>
              </a:rPr>
              <a:t>. </a:t>
            </a:r>
            <a:r>
              <a:rPr lang="es-CO" b="1" dirty="0" smtClean="0">
                <a:solidFill>
                  <a:srgbClr val="FF0000"/>
                </a:solidFill>
              </a:rPr>
              <a:t>18:9-10</a:t>
            </a:r>
            <a:r>
              <a:rPr lang="es-CO" dirty="0" smtClean="0"/>
              <a:t>. Entonces </a:t>
            </a:r>
            <a:r>
              <a:rPr lang="es-CO" dirty="0"/>
              <a:t>el Señor dijo a Pablo en visión de noche: No temas, sino habla, y no calles; porque yo estoy contigo, y ninguno pondrá sobre ti la mano para hacerte mal, porque yo tengo mucho pueblo en esta ciudad. </a:t>
            </a:r>
            <a:r>
              <a:rPr lang="es-CO" b="1" u="sng" dirty="0" smtClean="0"/>
              <a:t>Promesa </a:t>
            </a:r>
            <a:r>
              <a:rPr lang="es-CO" b="1" u="sng" dirty="0"/>
              <a:t>para el Ganador de </a:t>
            </a:r>
            <a:r>
              <a:rPr lang="es-CO" b="1" u="sng" dirty="0" smtClean="0"/>
              <a:t>Almas.</a:t>
            </a:r>
          </a:p>
          <a:p>
            <a:endParaRPr lang="es-CO" dirty="0"/>
          </a:p>
          <a:p>
            <a:r>
              <a:rPr lang="es-CO" b="1" dirty="0" smtClean="0">
                <a:solidFill>
                  <a:srgbClr val="FF0000"/>
                </a:solidFill>
              </a:rPr>
              <a:t>Hech</a:t>
            </a:r>
            <a:r>
              <a:rPr lang="es-CO" b="1" dirty="0">
                <a:solidFill>
                  <a:srgbClr val="FF0000"/>
                </a:solidFill>
              </a:rPr>
              <a:t>. </a:t>
            </a:r>
            <a:r>
              <a:rPr lang="es-CO" b="1" dirty="0" smtClean="0">
                <a:solidFill>
                  <a:srgbClr val="FF0000"/>
                </a:solidFill>
              </a:rPr>
              <a:t>26:16-18.  </a:t>
            </a:r>
            <a:r>
              <a:rPr lang="es-CO" dirty="0" smtClean="0"/>
              <a:t>Pero </a:t>
            </a:r>
            <a:r>
              <a:rPr lang="es-CO" dirty="0"/>
              <a:t>levántate, y ponte sobre tus pies; porque para esto he aparecido a ti, para ponerte por ministro y testigo de las cosas que has visto, y de aquellas en que me apareceré a ti, librándote de tu pueblo, y de los gentiles, a quienes ahora te envío, para que abras sus ojos, para que se conviertan de las tinieblas a la luz, y de la potestad de Satanás a Dios; para que reciban, por la fe que es en mí, perdón de pecados y herencia entre los santificados</a:t>
            </a:r>
            <a:r>
              <a:rPr lang="es-CO" dirty="0" smtClean="0"/>
              <a:t>. </a:t>
            </a:r>
          </a:p>
          <a:p>
            <a:r>
              <a:rPr lang="es-CO" b="1" u="sng" dirty="0" smtClean="0">
                <a:solidFill>
                  <a:srgbClr val="FF0000"/>
                </a:solidFill>
              </a:rPr>
              <a:t>Aproximadamente 25 promesas</a:t>
            </a:r>
            <a:r>
              <a:rPr lang="es-CO" dirty="0" smtClean="0"/>
              <a:t>. </a:t>
            </a:r>
            <a:endParaRPr lang="es-CO" dirty="0"/>
          </a:p>
        </p:txBody>
      </p:sp>
    </p:spTree>
    <p:extLst>
      <p:ext uri="{BB962C8B-B14F-4D97-AF65-F5344CB8AC3E}">
        <p14:creationId xmlns:p14="http://schemas.microsoft.com/office/powerpoint/2010/main" val="2508546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1507</Words>
  <Application>Microsoft Office PowerPoint</Application>
  <PresentationFormat>Presentación en pantalla (4:3)</PresentationFormat>
  <Paragraphs>71</Paragraphs>
  <Slides>11</Slides>
  <Notes>0</Notes>
  <HiddenSlides>0</HiddenSlides>
  <MMClips>0</MMClips>
  <ScaleCrop>false</ScaleCrop>
  <HeadingPairs>
    <vt:vector size="4" baseType="variant">
      <vt:variant>
        <vt:lpstr>Tema</vt:lpstr>
      </vt:variant>
      <vt:variant>
        <vt:i4>1</vt:i4>
      </vt:variant>
      <vt:variant>
        <vt:lpstr>Títulos de diapositiva</vt:lpstr>
      </vt:variant>
      <vt:variant>
        <vt:i4>11</vt:i4>
      </vt:variant>
    </vt:vector>
  </HeadingPairs>
  <TitlesOfParts>
    <vt:vector size="12" baseType="lpstr">
      <vt:lpstr>Tema de Office</vt:lpstr>
      <vt:lpstr>PROMESAS:  DE HECHOS AL APOCALIPSIS</vt:lpstr>
      <vt:lpstr>¿Qué función cumplen las promesas de Dios en nuestra vida?</vt:lpstr>
      <vt:lpstr>Presentación de PowerPoint</vt:lpstr>
      <vt:lpstr>Este tema: Promesas de Hechos al Apocalipsis. Lo estudiaremos Libro X Libro, y comenzaremos con Hechos.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PROMESAS:  DE HECHOS AL APOCALIPSIS</dc:title>
  <dc:creator>TEMAS DE FE</dc:creator>
  <cp:lastModifiedBy>TEMAS DE FE</cp:lastModifiedBy>
  <cp:revision>3</cp:revision>
  <dcterms:created xsi:type="dcterms:W3CDTF">2016-07-22T12:25:38Z</dcterms:created>
  <dcterms:modified xsi:type="dcterms:W3CDTF">2016-07-22T14:14:41Z</dcterms:modified>
</cp:coreProperties>
</file>